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75" d="100"/>
          <a:sy n="75" d="100"/>
        </p:scale>
        <p:origin x="1110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924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311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668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083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56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00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350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68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78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30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32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4D232-EA57-4D85-9E69-E0537AE5126A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4BCDF-3B3D-4DE2-A155-6EE8EA90D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308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62376"/>
            <a:ext cx="4642506" cy="3095624"/>
          </a:xfrm>
          <a:prstGeom prst="rect">
            <a:avLst/>
          </a:prstGeom>
        </p:spPr>
      </p:pic>
      <p:pic>
        <p:nvPicPr>
          <p:cNvPr id="1028" name="Picture 4" descr="http://www.cityhomebuyer.com/uploads/6/5/4/1/65416949/8841854_ori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75" y="933449"/>
            <a:ext cx="4620412" cy="278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76200"/>
            <a:ext cx="12049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Tu as gagné la loterie!  Qu’est-ce que tu </a:t>
            </a:r>
            <a:r>
              <a:rPr lang="fr-FR" sz="3200" b="1" u="sng" dirty="0" smtClean="0"/>
              <a:t>veux</a:t>
            </a:r>
            <a:r>
              <a:rPr lang="fr-FR" sz="3200" b="1" dirty="0" smtClean="0"/>
              <a:t> </a:t>
            </a:r>
            <a:r>
              <a:rPr lang="fr-FR" sz="3200" b="1" u="sng" dirty="0" smtClean="0"/>
              <a:t>acheter</a:t>
            </a:r>
            <a:r>
              <a:rPr lang="fr-FR" sz="3200" b="1" dirty="0" smtClean="0"/>
              <a:t> en premier?</a:t>
            </a:r>
            <a:endParaRPr lang="fr-FR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581400"/>
            <a:ext cx="12049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Un bateau							Une maison</a:t>
            </a:r>
            <a:endParaRPr lang="fr-FR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6229351"/>
            <a:ext cx="12049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Une voiture					        	Un chien</a:t>
            </a:r>
            <a:endParaRPr lang="fr-FR" sz="32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92992"/>
            <a:ext cx="4953000" cy="24669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0950" y="4187608"/>
            <a:ext cx="3228975" cy="215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60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38150" y="2578101"/>
            <a:ext cx="12049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Une nouvelle voiture					Une vieille voiture</a:t>
            </a:r>
            <a:endParaRPr lang="fr-FR" sz="32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577470"/>
            <a:ext cx="3390900" cy="20006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300" y="347663"/>
            <a:ext cx="3568700" cy="223043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8149" y="6273225"/>
            <a:ext cx="12049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Un nouveau bateaux					Un vieux bateau</a:t>
            </a:r>
            <a:endParaRPr lang="fr-FR" sz="3200" b="1" dirty="0"/>
          </a:p>
        </p:txBody>
      </p:sp>
      <p:pic>
        <p:nvPicPr>
          <p:cNvPr id="2050" name="Picture 2" descr="http://features.boats.com/boat-content/files/2015/09/Azimut-Atlantis-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8410"/>
            <a:ext cx="4559300" cy="304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3950" y="3446307"/>
            <a:ext cx="3870442" cy="289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332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38150" y="2578101"/>
            <a:ext cx="12049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Une nouvelle maison					Une vieille maison</a:t>
            </a:r>
            <a:endParaRPr lang="fr-FR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8149" y="6273225"/>
            <a:ext cx="12049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Un jeune chien 						Un vieux chien</a:t>
            </a:r>
            <a:endParaRPr lang="fr-FR" sz="3200" b="1" dirty="0"/>
          </a:p>
        </p:txBody>
      </p:sp>
      <p:pic>
        <p:nvPicPr>
          <p:cNvPr id="3074" name="Picture 2" descr="http://www.kevinandamanda.com/whatsnew/wp-content/uploads/2012/10/new-hous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" y="234951"/>
            <a:ext cx="3514725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digsdigs.com/photos/114-years-old-victorian-house-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50" y="-22269"/>
            <a:ext cx="3692525" cy="260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mage.freepik.com/free-photo/tired-young-animal-puppy-dog-cute-schlaefrog-pet_121-6446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424030"/>
            <a:ext cx="3454400" cy="258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.imgur.com/TMQMQW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50" y="3296388"/>
            <a:ext cx="4073525" cy="271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936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30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2016-03-02T17:28:31Z</dcterms:created>
  <dcterms:modified xsi:type="dcterms:W3CDTF">2016-03-02T17:34:41Z</dcterms:modified>
</cp:coreProperties>
</file>